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3429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6858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0287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3716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7145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0574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24003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2743200" algn="l" defTabSz="647700" rtl="0" fontAlgn="auto" latinLnBrk="0" hangingPunct="0">
      <a:lnSpc>
        <a:spcPts val="1900"/>
      </a:lnSpc>
      <a:spcBef>
        <a:spcPts val="0"/>
      </a:spcBef>
      <a:spcAft>
        <a:spcPts val="0"/>
      </a:spcAft>
      <a:buClrTx/>
      <a:buSzTx/>
      <a:buFontTx/>
      <a:buNone/>
      <a:tabLst>
        <a:tab pos="508000" algn="l"/>
        <a:tab pos="1016000" algn="l"/>
        <a:tab pos="1511300" algn="l"/>
        <a:tab pos="2019300" algn="l"/>
        <a:tab pos="2527300" algn="l"/>
        <a:tab pos="3035300" algn="l"/>
        <a:tab pos="3543300" algn="l"/>
        <a:tab pos="4051300" algn="l"/>
        <a:tab pos="4546600" algn="l"/>
        <a:tab pos="5054600" algn="l"/>
        <a:tab pos="5562600" algn="l"/>
        <a:tab pos="6070600" algn="l"/>
      </a:tabLst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96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0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7000" algn="l"/>
                <a:tab pos="1422400" algn="l"/>
                <a:tab pos="27305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73100" y="8890000"/>
            <a:ext cx="299720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736">
              <a:tabLst>
                <a:tab pos="127000" algn="l"/>
                <a:tab pos="1422400" algn="l"/>
                <a:tab pos="2730500" algn="l"/>
                <a:tab pos="3035300" algn="l"/>
              </a:tabLst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6527800" y="2273300"/>
            <a:ext cx="5765800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32757">
              <a:tabLst>
                <a:tab pos="127000" algn="l"/>
                <a:tab pos="1422400" algn="l"/>
                <a:tab pos="27178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</a:pPr>
            <a:endParaRPr/>
          </a:p>
          <a:p>
            <a:pPr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</a:pPr>
            <a:endParaRPr/>
          </a:p>
          <a:p>
            <a:pPr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</a:pPr>
            <a:endParaRPr/>
          </a:p>
          <a:p>
            <a:pPr>
              <a:tabLst>
                <a:tab pos="508000" algn="l"/>
                <a:tab pos="1016000" algn="l"/>
                <a:tab pos="1511300" algn="l"/>
                <a:tab pos="2019300" algn="l"/>
                <a:tab pos="2527300" algn="l"/>
                <a:tab pos="3035300" algn="l"/>
                <a:tab pos="3543300" algn="l"/>
                <a:tab pos="4051300" algn="l"/>
                <a:tab pos="4546600" algn="l"/>
                <a:tab pos="5054600" algn="l"/>
                <a:tab pos="5562600" algn="l"/>
                <a:tab pos="6070600" algn="l"/>
              </a:tabLst>
            </a:pPr>
            <a:endParaRPr/>
          </a:p>
        </p:txBody>
      </p:sp>
      <p:pic>
        <p:nvPicPr>
          <p:cNvPr id="4" name="Winter_template.f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114735"/>
            <a:ext cx="13157780" cy="986833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41300" y="393700"/>
            <a:ext cx="125222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2273300"/>
            <a:ext cx="5207000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tabLst>
                <a:tab pos="749300" algn="l"/>
                <a:tab pos="2057400" algn="l"/>
                <a:tab pos="3352800" algn="l"/>
                <a:tab pos="4660900" algn="l"/>
                <a:tab pos="5956300" algn="l"/>
                <a:tab pos="7251700" algn="l"/>
                <a:tab pos="8559800" algn="l"/>
                <a:tab pos="9855200" algn="l"/>
                <a:tab pos="11163300" algn="l"/>
              </a:tabLst>
            </a:lvl1pPr>
            <a:lvl2pPr marL="910592" indent="-361952">
              <a:lnSpc>
                <a:spcPts val="4500"/>
              </a:lnSpc>
              <a:spcBef>
                <a:spcPts val="900"/>
              </a:spcBef>
              <a:buClr>
                <a:srgbClr val="B89CE6"/>
              </a:buClr>
              <a:tabLst>
                <a:tab pos="1371600" algn="l"/>
                <a:tab pos="2667000" algn="l"/>
                <a:tab pos="3962400" algn="l"/>
                <a:tab pos="5270500" algn="l"/>
                <a:tab pos="6565900" algn="l"/>
                <a:tab pos="7874000" algn="l"/>
                <a:tab pos="9169400" algn="l"/>
                <a:tab pos="10464800" algn="l"/>
                <a:tab pos="11772900" algn="l"/>
              </a:tabLst>
              <a:defRPr sz="3800"/>
            </a:lvl2pPr>
            <a:lvl3pPr marL="1310648" indent="-304808">
              <a:lnSpc>
                <a:spcPts val="4000"/>
              </a:lnSpc>
              <a:spcBef>
                <a:spcPts val="800"/>
              </a:spcBef>
              <a:buClr>
                <a:srgbClr val="EAEBFF"/>
              </a:buClr>
              <a:tabLst>
                <a:tab pos="1981200" algn="l"/>
                <a:tab pos="3276600" algn="l"/>
                <a:tab pos="4584700" algn="l"/>
                <a:tab pos="5880100" algn="l"/>
                <a:tab pos="7175500" algn="l"/>
                <a:tab pos="8483600" algn="l"/>
                <a:tab pos="9779000" algn="l"/>
                <a:tab pos="11087100" algn="l"/>
                <a:tab pos="12382500" algn="l"/>
              </a:tabLst>
              <a:defRPr sz="3400"/>
            </a:lvl3pPr>
            <a:lvl4pPr marL="1767845" indent="-304805">
              <a:lnSpc>
                <a:spcPts val="3300"/>
              </a:lnSpc>
              <a:spcBef>
                <a:spcPts val="600"/>
              </a:spcBef>
              <a:buClr>
                <a:srgbClr val="B89CE6"/>
              </a:buClr>
              <a:tabLst>
                <a:tab pos="2590800" algn="l"/>
                <a:tab pos="3886200" algn="l"/>
                <a:tab pos="5194300" algn="l"/>
                <a:tab pos="6489700" algn="l"/>
                <a:tab pos="7797800" algn="l"/>
                <a:tab pos="9093200" algn="l"/>
                <a:tab pos="10388600" algn="l"/>
                <a:tab pos="11696700" algn="l"/>
                <a:tab pos="12992100" algn="l"/>
              </a:tabLst>
              <a:defRPr sz="2800"/>
            </a:lvl4pPr>
            <a:lvl5pPr marL="2225045" indent="-304805">
              <a:lnSpc>
                <a:spcPts val="3300"/>
              </a:lnSpc>
              <a:spcBef>
                <a:spcPts val="0"/>
              </a:spcBef>
              <a:tabLst>
                <a:tab pos="3238500" algn="l"/>
                <a:tab pos="4546600" algn="l"/>
                <a:tab pos="5842000" algn="l"/>
                <a:tab pos="7137400" algn="l"/>
                <a:tab pos="8445500" algn="l"/>
                <a:tab pos="9740900" algn="l"/>
                <a:tab pos="11049000" algn="l"/>
                <a:tab pos="12344400" algn="l"/>
                <a:tab pos="13639800" algn="l"/>
              </a:tabLst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999903" y="9271000"/>
            <a:ext cx="354658" cy="298153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marL="39736" algn="r">
              <a:tabLst>
                <a:tab pos="127000" algn="l"/>
                <a:tab pos="1422400" algn="l"/>
                <a:tab pos="2730500" algn="l"/>
              </a:tabLst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med"/>
  <p:txStyles>
    <p:titleStyle>
      <a:lvl1pPr marL="0" marR="0" indent="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647700" rtl="0" latinLnBrk="0">
        <a:lnSpc>
          <a:spcPts val="74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  <a:tab pos="4025900" algn="l"/>
          <a:tab pos="5321300" algn="l"/>
          <a:tab pos="6629400" algn="l"/>
          <a:tab pos="7924800" algn="l"/>
          <a:tab pos="9232900" algn="l"/>
          <a:tab pos="10528300" algn="l"/>
        </a:tabLst>
        <a:defRPr sz="6200" b="0" i="0" u="none" strike="noStrike" cap="none" spc="0" baseline="0">
          <a:ln>
            <a:noFill/>
          </a:ln>
          <a:solidFill>
            <a:srgbClr val="EAEB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510545" marR="0" indent="-419105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967742" marR="0" indent="-419102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400298" marR="0" indent="-394458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9420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3992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7548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104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4660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3821620" marR="0" indent="-478980" algn="l" defTabSz="647700" latinLnBrk="0">
        <a:lnSpc>
          <a:spcPts val="5300"/>
        </a:lnSpc>
        <a:spcBef>
          <a:spcPts val="1000"/>
        </a:spcBef>
        <a:spcAft>
          <a:spcPts val="0"/>
        </a:spcAft>
        <a:buClr>
          <a:srgbClr val="FFD300"/>
        </a:buClr>
        <a:buSzPct val="70000"/>
        <a:buFont typeface="Wingdings"/>
        <a:buChar char=""/>
        <a:tabLst>
          <a:tab pos="749300" algn="l"/>
          <a:tab pos="2057400" algn="l"/>
          <a:tab pos="3352800" algn="l"/>
          <a:tab pos="4660900" algn="l"/>
          <a:tab pos="5956300" algn="l"/>
          <a:tab pos="7251700" algn="l"/>
          <a:tab pos="8559800" algn="l"/>
          <a:tab pos="9855200" algn="l"/>
          <a:tab pos="11163300" algn="l"/>
        </a:tabLst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39736" marR="0" indent="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39736" marR="0" indent="2286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39736" marR="0" indent="4572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39736" marR="0" indent="6858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39736" marR="0" indent="9144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39736" marR="0" indent="11430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39736" marR="0" indent="13716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39736" marR="0" indent="16002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39736" marR="0" indent="1828800" algn="r" defTabSz="6477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7000" algn="l"/>
          <a:tab pos="1422400" algn="l"/>
          <a:tab pos="27305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586" y="3178747"/>
            <a:ext cx="7917628" cy="229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-95182" y="125109"/>
            <a:ext cx="13004801" cy="2416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ts val="8000"/>
              </a:lnSpc>
              <a:spcBef>
                <a:spcPts val="4200"/>
              </a:spcBef>
              <a:tabLst>
                <a:tab pos="723900" algn="l"/>
                <a:tab pos="1625600" algn="l"/>
                <a:tab pos="2032000" algn="l"/>
                <a:tab pos="3327400" algn="l"/>
                <a:tab pos="4622800" algn="l"/>
                <a:tab pos="5930900" algn="l"/>
                <a:tab pos="7226300" algn="l"/>
                <a:tab pos="8534400" algn="l"/>
                <a:tab pos="9829800" algn="l"/>
                <a:tab pos="11125200" algn="l"/>
              </a:tabLst>
              <a:defRPr sz="6900" b="1">
                <a:solidFill>
                  <a:srgbClr val="FFB90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WELCOME</a:t>
            </a:r>
          </a:p>
          <a:p>
            <a:pPr algn="ctr">
              <a:lnSpc>
                <a:spcPts val="5700"/>
              </a:lnSpc>
              <a:spcBef>
                <a:spcPts val="4200"/>
              </a:spcBef>
              <a:tabLst>
                <a:tab pos="723900" algn="l"/>
                <a:tab pos="1625600" algn="l"/>
                <a:tab pos="2032000" algn="l"/>
                <a:tab pos="3327400" algn="l"/>
                <a:tab pos="4622800" algn="l"/>
                <a:tab pos="5930900" algn="l"/>
                <a:tab pos="7226300" algn="l"/>
                <a:tab pos="8534400" algn="l"/>
                <a:tab pos="9829800" algn="l"/>
                <a:tab pos="11125200" algn="l"/>
              </a:tabLst>
              <a:defRPr sz="5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CELL PHONE &amp; BUSINESS SAFETY</a:t>
            </a:r>
          </a:p>
        </p:txBody>
      </p:sp>
      <p:pic>
        <p:nvPicPr>
          <p:cNvPr id="2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745" y="6437751"/>
            <a:ext cx="6310947" cy="1371601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294" y="1413419"/>
            <a:ext cx="6870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lnSpc>
                <a:spcPts val="5700"/>
              </a:lnSpc>
              <a:spcBef>
                <a:spcPts val="4200"/>
              </a:spcBef>
              <a:tabLst>
                <a:tab pos="723900" algn="l"/>
                <a:tab pos="1625600" algn="l"/>
                <a:tab pos="2032000" algn="l"/>
                <a:tab pos="3327400" algn="l"/>
                <a:tab pos="4622800" algn="l"/>
                <a:tab pos="5930900" algn="l"/>
                <a:tab pos="7226300" algn="l"/>
                <a:tab pos="8534400" algn="l"/>
                <a:tab pos="9829800" algn="l"/>
                <a:tab pos="11125200" algn="l"/>
              </a:tabLst>
              <a:defRPr sz="5000" b="1">
                <a:solidFill>
                  <a:srgbClr val="FFB90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PRESENTED BY:</a:t>
            </a:r>
          </a:p>
        </p:txBody>
      </p:sp>
      <p:pic>
        <p:nvPicPr>
          <p:cNvPr id="2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192" y="3135751"/>
            <a:ext cx="6310947" cy="1371601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sp>
        <p:nvSpPr>
          <p:cNvPr id="30" name="Shape 30"/>
          <p:cNvSpPr/>
          <p:nvPr/>
        </p:nvSpPr>
        <p:spPr>
          <a:xfrm>
            <a:off x="738971" y="5346700"/>
            <a:ext cx="5715001" cy="20955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5880" algn="ctr" defTabSz="914400">
              <a:lnSpc>
                <a:spcPts val="57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</a:tabLst>
              <a:defRPr sz="35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www.driveteam.com</a:t>
            </a:r>
            <a:br/>
            <a:r>
              <a:t>info@driveteam.com</a:t>
            </a:r>
          </a:p>
          <a:p>
            <a:pPr marL="55880" algn="ctr" defTabSz="914400">
              <a:lnSpc>
                <a:spcPts val="57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</a:tabLst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FF4B2"/>
                </a:solidFill>
              </a:rPr>
              <a:t>Phone: 330.922.3100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277100" y="6931899"/>
            <a:ext cx="4826012" cy="1131215"/>
            <a:chOff x="0" y="0"/>
            <a:chExt cx="4826011" cy="1131214"/>
          </a:xfrm>
        </p:grpSpPr>
        <p:pic>
          <p:nvPicPr>
            <p:cNvPr id="31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0800"/>
              <a:ext cx="998994" cy="9989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32" name="dropped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6701" y="66109"/>
              <a:ext cx="998995" cy="99899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33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68094" y="66109"/>
              <a:ext cx="998998" cy="9989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34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94795" y="0"/>
              <a:ext cx="1131217" cy="113121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</p:grpSp>
      <p:pic>
        <p:nvPicPr>
          <p:cNvPr id="36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0900" y="91313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37" name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1800" y="91059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38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88100" y="91059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39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34400" y="9042400"/>
            <a:ext cx="1955800" cy="19558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40" name="Screen Shot 2014-11-11 at 3.40.18 PM (2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360000">
            <a:off x="7226366" y="440575"/>
            <a:ext cx="9585453" cy="553741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 advAuto="0"/>
      <p:bldP spid="36" grpId="2" animBg="1" advAuto="0"/>
      <p:bldP spid="37" grpId="3" animBg="1" advAuto="0"/>
      <p:bldP spid="38" grpId="4" animBg="1" advAuto="0"/>
      <p:bldP spid="39" grpId="5" animBg="1" advAuto="0"/>
      <p:bldP spid="40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241300" y="-577223"/>
            <a:ext cx="12522200" cy="2222501"/>
          </a:xfrm>
          <a:prstGeom prst="rect">
            <a:avLst/>
          </a:prstGeom>
        </p:spPr>
        <p:txBody>
          <a:bodyPr/>
          <a:lstStyle>
            <a:lvl1pPr>
              <a:lnSpc>
                <a:spcPts val="69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58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DriveTeam Training Divisions</a:t>
            </a:r>
          </a:p>
        </p:txBody>
      </p:sp>
      <p:pic>
        <p:nvPicPr>
          <p:cNvPr id="43" name="photo-dti-icon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203" y="497603"/>
            <a:ext cx="9032191" cy="9032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241300" y="355600"/>
            <a:ext cx="12522200" cy="22225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71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6000" b="1" i="1">
                <a:latin typeface="Verdana"/>
                <a:ea typeface="Verdana"/>
                <a:cs typeface="Verdana"/>
                <a:sym typeface="Verdana"/>
              </a:defRPr>
            </a:pPr>
            <a:r>
              <a:t>How Do We Become </a:t>
            </a:r>
          </a:p>
          <a:p>
            <a:pPr>
              <a:lnSpc>
                <a:spcPts val="71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6000" b="1" i="1">
                <a:latin typeface="Verdana"/>
                <a:ea typeface="Verdana"/>
                <a:cs typeface="Verdana"/>
                <a:sym typeface="Verdana"/>
              </a:defRPr>
            </a:pPr>
            <a:r>
              <a:t>Better Drivers?</a:t>
            </a:r>
          </a:p>
        </p:txBody>
      </p:sp>
      <p:sp>
        <p:nvSpPr>
          <p:cNvPr id="46" name="Shape 46"/>
          <p:cNvSpPr/>
          <p:nvPr/>
        </p:nvSpPr>
        <p:spPr>
          <a:xfrm>
            <a:off x="596900" y="3530600"/>
            <a:ext cx="10033000" cy="31115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508000" indent="-508000">
              <a:lnSpc>
                <a:spcPts val="2700"/>
              </a:lnSpc>
              <a:spcBef>
                <a:spcPts val="2800"/>
              </a:spcBef>
              <a:buClr>
                <a:srgbClr val="EAEBFF"/>
              </a:buClr>
              <a:buSzPct val="116666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30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Enhance Driver Knowledge</a:t>
            </a:r>
          </a:p>
          <a:p>
            <a:pPr marL="508000" indent="-508000">
              <a:lnSpc>
                <a:spcPts val="2700"/>
              </a:lnSpc>
              <a:spcBef>
                <a:spcPts val="2800"/>
              </a:spcBef>
              <a:buClr>
                <a:srgbClr val="EAEBFF"/>
              </a:buClr>
              <a:buSzPct val="116666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30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Increase Driving Skill</a:t>
            </a:r>
          </a:p>
          <a:p>
            <a:pPr marL="508000" indent="-508000">
              <a:lnSpc>
                <a:spcPts val="2700"/>
              </a:lnSpc>
              <a:spcBef>
                <a:spcPts val="2800"/>
              </a:spcBef>
              <a:buClr>
                <a:srgbClr val="EAEBFF"/>
              </a:buClr>
              <a:buSzPct val="116666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30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 Professional Decision Making</a:t>
            </a:r>
          </a:p>
        </p:txBody>
      </p:sp>
      <p:grpSp>
        <p:nvGrpSpPr>
          <p:cNvPr id="49" name="Group 49"/>
          <p:cNvGrpSpPr/>
          <p:nvPr/>
        </p:nvGrpSpPr>
        <p:grpSpPr>
          <a:xfrm rot="240000">
            <a:off x="7950308" y="3699984"/>
            <a:ext cx="4648201" cy="3382901"/>
            <a:chOff x="0" y="0"/>
            <a:chExt cx="4648200" cy="3382899"/>
          </a:xfrm>
        </p:grpSpPr>
        <p:pic>
          <p:nvPicPr>
            <p:cNvPr id="48" name="knowpr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4216401" cy="2824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648200" cy="3382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  <p:bldP spid="49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79254" y="596900"/>
            <a:ext cx="11445675" cy="1963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lnSpc>
                <a:spcPts val="63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5300" b="1" i="1">
                <a:solidFill>
                  <a:srgbClr val="EAEB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VEHICLE SAFETY SYSTEMS</a:t>
            </a:r>
          </a:p>
        </p:txBody>
      </p:sp>
      <p:sp>
        <p:nvSpPr>
          <p:cNvPr id="52" name="Shape 52"/>
          <p:cNvSpPr/>
          <p:nvPr/>
        </p:nvSpPr>
        <p:spPr>
          <a:xfrm>
            <a:off x="611273" y="1926561"/>
            <a:ext cx="11326186" cy="2160691"/>
          </a:xfrm>
          <a:prstGeom prst="rect">
            <a:avLst/>
          </a:prstGeom>
          <a:ln w="12700">
            <a:miter lim="400000"/>
          </a:ln>
          <a:effectLst>
            <a:outerShdw blurRad="177800" dist="127000" dir="32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056639" lvl="2" indent="-507999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600" b="1">
                <a:solidFill>
                  <a:srgbClr val="FFB80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Anti-Lock Braking System (ABS)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Stomp, Stay, Steer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Don’t Pump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Look to Where You Want to Go</a:t>
            </a:r>
          </a:p>
        </p:txBody>
      </p:sp>
      <p:sp>
        <p:nvSpPr>
          <p:cNvPr id="53" name="Shape 53"/>
          <p:cNvSpPr/>
          <p:nvPr/>
        </p:nvSpPr>
        <p:spPr>
          <a:xfrm>
            <a:off x="611273" y="3842700"/>
            <a:ext cx="11326186" cy="2160691"/>
          </a:xfrm>
          <a:prstGeom prst="rect">
            <a:avLst/>
          </a:prstGeom>
          <a:ln w="12700">
            <a:miter lim="400000"/>
          </a:ln>
          <a:effectLst>
            <a:outerShdw blurRad="177800" dist="127000" dir="32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056639" lvl="2" indent="-507999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600" b="1">
                <a:solidFill>
                  <a:srgbClr val="FFB80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Traction Control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Helps Maintain Traction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Limits Engine Output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Applies Brake to Spinning Wheel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Transfers Power to the Wheels with Traction</a:t>
            </a:r>
          </a:p>
        </p:txBody>
      </p:sp>
      <p:sp>
        <p:nvSpPr>
          <p:cNvPr id="54" name="Shape 54"/>
          <p:cNvSpPr/>
          <p:nvPr/>
        </p:nvSpPr>
        <p:spPr>
          <a:xfrm>
            <a:off x="611273" y="6150926"/>
            <a:ext cx="11326186" cy="2160691"/>
          </a:xfrm>
          <a:prstGeom prst="rect">
            <a:avLst/>
          </a:prstGeom>
          <a:ln w="12700">
            <a:miter lim="400000"/>
          </a:ln>
          <a:effectLst>
            <a:outerShdw blurRad="177800" dist="127000" dir="32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056639" lvl="2" indent="-507999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600" b="1">
                <a:solidFill>
                  <a:srgbClr val="FFB80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Electronic Stability Control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Braking on Individual Wheels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Detects the Vehicle is out of Control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Applies Brakes to Maintain Control</a:t>
            </a:r>
          </a:p>
          <a:p>
            <a:pPr marL="1513839" lvl="3" indent="-508000">
              <a:lnSpc>
                <a:spcPct val="50000"/>
              </a:lnSpc>
              <a:spcBef>
                <a:spcPts val="1800"/>
              </a:spcBef>
              <a:buClr>
                <a:srgbClr val="EAEBFF"/>
              </a:buClr>
              <a:buSzPct val="109375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4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Engine Power is Reduced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2" animBg="1" advAuto="0"/>
      <p:bldP spid="54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50770" y="533400"/>
            <a:ext cx="10555586" cy="1449785"/>
          </a:xfrm>
          <a:prstGeom prst="rect">
            <a:avLst/>
          </a:prstGeom>
        </p:spPr>
        <p:txBody>
          <a:bodyPr anchor="t"/>
          <a:lstStyle>
            <a:lvl1pPr>
              <a:lnSpc>
                <a:spcPts val="65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55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DISTRACTED?</a:t>
            </a:r>
          </a:p>
        </p:txBody>
      </p:sp>
      <p:sp>
        <p:nvSpPr>
          <p:cNvPr id="57" name="Shape 57"/>
          <p:cNvSpPr/>
          <p:nvPr/>
        </p:nvSpPr>
        <p:spPr>
          <a:xfrm>
            <a:off x="1316353" y="2144960"/>
            <a:ext cx="10424419" cy="5998965"/>
          </a:xfrm>
          <a:prstGeom prst="rect">
            <a:avLst/>
          </a:prstGeom>
          <a:ln w="12700">
            <a:miter lim="400000"/>
          </a:ln>
          <a:effectLst>
            <a:outerShdw blurRad="228600" dist="635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508000" indent="-508000">
              <a:lnSpc>
                <a:spcPct val="9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Cell Phones</a:t>
            </a:r>
          </a:p>
          <a:p>
            <a:pPr marL="508000" indent="-508000">
              <a:lnSpc>
                <a:spcPct val="5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Eating</a:t>
            </a:r>
          </a:p>
          <a:p>
            <a:pPr marL="508000" indent="-508000">
              <a:lnSpc>
                <a:spcPct val="10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Computers/Pads</a:t>
            </a:r>
          </a:p>
          <a:p>
            <a:pPr marL="508000" indent="-508000">
              <a:lnSpc>
                <a:spcPct val="10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GPS</a:t>
            </a:r>
          </a:p>
          <a:p>
            <a:pPr marL="508000" indent="-508000">
              <a:lnSpc>
                <a:spcPct val="10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Other Passengers</a:t>
            </a:r>
          </a:p>
          <a:p>
            <a:pPr marL="508000" indent="-508000">
              <a:lnSpc>
                <a:spcPct val="10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Vehicle Monitoring</a:t>
            </a:r>
          </a:p>
          <a:p>
            <a:pPr marL="508000" indent="-508000">
              <a:lnSpc>
                <a:spcPct val="100000"/>
              </a:lnSpc>
              <a:spcBef>
                <a:spcPts val="3500"/>
              </a:spcBef>
              <a:buClr>
                <a:srgbClr val="EAEBFF"/>
              </a:buClr>
              <a:buSzPct val="106060"/>
              <a:buChar char="•"/>
              <a:tabLst>
                <a:tab pos="660400" algn="l"/>
                <a:tab pos="1955800" algn="l"/>
                <a:tab pos="3263900" algn="l"/>
                <a:tab pos="4559300" algn="l"/>
                <a:tab pos="5867400" algn="l"/>
                <a:tab pos="7162800" algn="l"/>
                <a:tab pos="8458200" algn="l"/>
                <a:tab pos="9766300" algn="l"/>
                <a:tab pos="11061700" algn="l"/>
              </a:tabLst>
              <a:defRPr sz="2500" b="1">
                <a:solidFill>
                  <a:schemeClr val="accent3">
                    <a:satOff val="18648"/>
                    <a:lumOff val="5971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Apps</a:t>
            </a:r>
          </a:p>
        </p:txBody>
      </p:sp>
      <p:pic>
        <p:nvPicPr>
          <p:cNvPr id="5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420000">
            <a:off x="7035800" y="5453734"/>
            <a:ext cx="5765800" cy="293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66857">
            <a:off x="6889750" y="1638300"/>
            <a:ext cx="4796552" cy="3597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50900" y="444500"/>
            <a:ext cx="11722100" cy="20066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6500"/>
              </a:lnSpc>
              <a:tabLst>
                <a:tab pos="127000" algn="l"/>
                <a:tab pos="1422400" algn="l"/>
                <a:tab pos="2730500" algn="l"/>
                <a:tab pos="4025900" algn="l"/>
                <a:tab pos="5321300" algn="l"/>
                <a:tab pos="6629400" algn="l"/>
                <a:tab pos="7924800" algn="l"/>
                <a:tab pos="9232900" algn="l"/>
                <a:tab pos="10528300" algn="l"/>
              </a:tabLst>
              <a:defRPr sz="55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YOU CAN’T FULL THE BRAIN</a:t>
            </a:r>
          </a:p>
        </p:txBody>
      </p:sp>
      <p:pic>
        <p:nvPicPr>
          <p:cNvPr id="62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9664" y="2095500"/>
            <a:ext cx="5362153" cy="53467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403600" y="762000"/>
            <a:ext cx="8454728" cy="91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83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7000">
                <a:solidFill>
                  <a:srgbClr val="EAEBFF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t>KNOWLEDGE</a:t>
            </a:r>
          </a:p>
        </p:txBody>
      </p:sp>
      <p:sp>
        <p:nvSpPr>
          <p:cNvPr id="65" name="Shape 65"/>
          <p:cNvSpPr/>
          <p:nvPr/>
        </p:nvSpPr>
        <p:spPr>
          <a:xfrm>
            <a:off x="3378200" y="2336800"/>
            <a:ext cx="8454728" cy="91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83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7000">
                <a:solidFill>
                  <a:srgbClr val="EAEBFF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t>SKILL</a:t>
            </a:r>
          </a:p>
        </p:txBody>
      </p:sp>
      <p:sp>
        <p:nvSpPr>
          <p:cNvPr id="66" name="Shape 66"/>
          <p:cNvSpPr/>
          <p:nvPr/>
        </p:nvSpPr>
        <p:spPr>
          <a:xfrm>
            <a:off x="3340100" y="3860800"/>
            <a:ext cx="11625065" cy="91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83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7000">
                <a:solidFill>
                  <a:srgbClr val="EAEBFF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t>DECISION MAKING</a:t>
            </a:r>
          </a:p>
        </p:txBody>
      </p:sp>
      <p:sp>
        <p:nvSpPr>
          <p:cNvPr id="67" name="Shape 67"/>
          <p:cNvSpPr/>
          <p:nvPr/>
        </p:nvSpPr>
        <p:spPr>
          <a:xfrm>
            <a:off x="-1400556" y="5689600"/>
            <a:ext cx="20527501" cy="127"/>
          </a:xfrm>
          <a:prstGeom prst="line">
            <a:avLst/>
          </a:prstGeom>
          <a:ln w="165100">
            <a:solidFill>
              <a:srgbClr val="FFD300"/>
            </a:solidFill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100000"/>
              </a:lnSpc>
              <a:tabLst/>
              <a:defRPr sz="1200"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42900" y="1206500"/>
            <a:ext cx="8454728" cy="3025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299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25000">
                <a:solidFill>
                  <a:srgbClr val="FF2946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rPr dirty="0"/>
              <a:t>+</a:t>
            </a:r>
          </a:p>
        </p:txBody>
      </p:sp>
      <p:sp>
        <p:nvSpPr>
          <p:cNvPr id="69" name="Shape 69"/>
          <p:cNvSpPr/>
          <p:nvPr/>
        </p:nvSpPr>
        <p:spPr>
          <a:xfrm>
            <a:off x="304800" y="5727700"/>
            <a:ext cx="8454728" cy="3025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299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25000">
                <a:solidFill>
                  <a:srgbClr val="FF2946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rPr dirty="0"/>
              <a:t>=</a:t>
            </a:r>
          </a:p>
        </p:txBody>
      </p:sp>
      <p:sp>
        <p:nvSpPr>
          <p:cNvPr id="70" name="Shape 70"/>
          <p:cNvSpPr/>
          <p:nvPr/>
        </p:nvSpPr>
        <p:spPr>
          <a:xfrm>
            <a:off x="3238500" y="6705600"/>
            <a:ext cx="10034935" cy="91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5880" defTabSz="914400">
              <a:lnSpc>
                <a:spcPts val="83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  <a:tab pos="17830800" algn="l"/>
              </a:tabLst>
              <a:defRPr sz="7000">
                <a:solidFill>
                  <a:srgbClr val="FFFFFF"/>
                </a:solidFill>
                <a:latin typeface="Folio Extra Bold"/>
                <a:ea typeface="Folio Extra Bold"/>
                <a:cs typeface="Folio Extra Bold"/>
                <a:sym typeface="Folio Extra Bold"/>
              </a:defRPr>
            </a:lvl1pPr>
          </a:lstStyle>
          <a:p>
            <a:r>
              <a:t>PRODRIVER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3105" y="7825374"/>
            <a:ext cx="304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=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  <p:bldP spid="66" grpId="3" animBg="1" advAuto="0"/>
      <p:bldP spid="70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294" y="1413419"/>
            <a:ext cx="68707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lnSpc>
                <a:spcPts val="5700"/>
              </a:lnSpc>
              <a:spcBef>
                <a:spcPts val="4200"/>
              </a:spcBef>
              <a:tabLst>
                <a:tab pos="723900" algn="l"/>
                <a:tab pos="1625600" algn="l"/>
                <a:tab pos="2032000" algn="l"/>
                <a:tab pos="3327400" algn="l"/>
                <a:tab pos="4622800" algn="l"/>
                <a:tab pos="5930900" algn="l"/>
                <a:tab pos="7226300" algn="l"/>
                <a:tab pos="8534400" algn="l"/>
                <a:tab pos="9829800" algn="l"/>
                <a:tab pos="11125200" algn="l"/>
              </a:tabLst>
              <a:defRPr sz="5000" b="1">
                <a:solidFill>
                  <a:srgbClr val="FFB90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THANK YOU!</a:t>
            </a:r>
          </a:p>
        </p:txBody>
      </p:sp>
      <p:pic>
        <p:nvPicPr>
          <p:cNvPr id="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192" y="3135751"/>
            <a:ext cx="6310947" cy="1371601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sp>
        <p:nvSpPr>
          <p:cNvPr id="74" name="Shape 74"/>
          <p:cNvSpPr/>
          <p:nvPr/>
        </p:nvSpPr>
        <p:spPr>
          <a:xfrm>
            <a:off x="738971" y="5346700"/>
            <a:ext cx="5715001" cy="20955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5880" algn="ctr" defTabSz="914400">
              <a:lnSpc>
                <a:spcPts val="57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</a:tabLst>
              <a:defRPr sz="3500" b="1">
                <a:solidFill>
                  <a:srgbClr val="FFF4B2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www.driveteam.com</a:t>
            </a:r>
            <a:br/>
            <a:r>
              <a:t>info@driveteam.com</a:t>
            </a:r>
          </a:p>
          <a:p>
            <a:pPr marL="55880" algn="ctr" defTabSz="914400">
              <a:lnSpc>
                <a:spcPts val="5700"/>
              </a:lnSpc>
              <a:tabLst>
                <a:tab pos="177800" algn="l"/>
                <a:tab pos="2006600" algn="l"/>
                <a:tab pos="3835400" algn="l"/>
                <a:tab pos="5664200" algn="l"/>
                <a:tab pos="7493000" algn="l"/>
                <a:tab pos="9321800" algn="l"/>
                <a:tab pos="11150600" algn="l"/>
                <a:tab pos="12979400" algn="l"/>
                <a:tab pos="14808200" algn="l"/>
              </a:tabLst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b="1">
                <a:solidFill>
                  <a:srgbClr val="FFF4B2"/>
                </a:solidFill>
              </a:rPr>
              <a:t>Phone: 330.922.3100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7277100" y="6931899"/>
            <a:ext cx="4826012" cy="1131215"/>
            <a:chOff x="0" y="0"/>
            <a:chExt cx="4826011" cy="1131214"/>
          </a:xfrm>
        </p:grpSpPr>
        <p:pic>
          <p:nvPicPr>
            <p:cNvPr id="75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0800"/>
              <a:ext cx="998994" cy="9989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76" name="dropped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6701" y="66109"/>
              <a:ext cx="998995" cy="99899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77" name="dropped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68094" y="66109"/>
              <a:ext cx="998998" cy="9989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78" name="dropped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94795" y="0"/>
              <a:ext cx="1131217" cy="113121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6840000" rotWithShape="0">
                <a:srgbClr val="000000">
                  <a:alpha val="75000"/>
                </a:srgbClr>
              </a:outerShdw>
            </a:effectLst>
          </p:spPr>
        </p:pic>
      </p:grpSp>
      <p:pic>
        <p:nvPicPr>
          <p:cNvPr id="80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0900" y="91313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81" name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1800" y="91059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82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88100" y="9105900"/>
            <a:ext cx="1727200" cy="17272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83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34400" y="9042400"/>
            <a:ext cx="1955800" cy="1955800"/>
          </a:xfrm>
          <a:prstGeom prst="rect">
            <a:avLst/>
          </a:prstGeom>
          <a:ln w="12700">
            <a:miter lim="400000"/>
          </a:ln>
          <a:effectLst>
            <a:outerShdw blurRad="127000" dist="76200" dir="6840000" rotWithShape="0">
              <a:srgbClr val="000000">
                <a:alpha val="75000"/>
              </a:srgbClr>
            </a:outerShdw>
          </a:effectLst>
        </p:spPr>
      </p:pic>
      <p:pic>
        <p:nvPicPr>
          <p:cNvPr id="84" name="Screen Shot 2014-11-11 at 3.40.18 PM (2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360000">
            <a:off x="7226366" y="440575"/>
            <a:ext cx="9585453" cy="553741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 advAuto="0"/>
      <p:bldP spid="80" grpId="2" animBg="1" advAuto="0"/>
      <p:bldP spid="81" grpId="3" animBg="1" advAuto="0"/>
      <p:bldP spid="82" grpId="4" animBg="1" advAuto="0"/>
      <p:bldP spid="83" grpId="5" animBg="1" advAuto="0"/>
      <p:bldP spid="84" grpId="6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AD6"/>
        </a:solidFill>
        <a:ln w="952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ts val="1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508000" algn="l"/>
            <a:tab pos="1016000" algn="l"/>
            <a:tab pos="1511300" algn="l"/>
            <a:tab pos="2019300" algn="l"/>
            <a:tab pos="2527300" algn="l"/>
            <a:tab pos="3035300" algn="l"/>
            <a:tab pos="3543300" algn="l"/>
            <a:tab pos="4051300" algn="l"/>
            <a:tab pos="4546600" algn="l"/>
            <a:tab pos="5054600" algn="l"/>
            <a:tab pos="5562600" algn="l"/>
            <a:tab pos="60706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ts val="1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508000" algn="l"/>
            <a:tab pos="1016000" algn="l"/>
            <a:tab pos="1511300" algn="l"/>
            <a:tab pos="2019300" algn="l"/>
            <a:tab pos="2527300" algn="l"/>
            <a:tab pos="3035300" algn="l"/>
            <a:tab pos="3543300" algn="l"/>
            <a:tab pos="4051300" algn="l"/>
            <a:tab pos="4546600" algn="l"/>
            <a:tab pos="5054600" algn="l"/>
            <a:tab pos="5562600" algn="l"/>
            <a:tab pos="60706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AD6"/>
        </a:solidFill>
        <a:ln w="952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ts val="1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508000" algn="l"/>
            <a:tab pos="1016000" algn="l"/>
            <a:tab pos="1511300" algn="l"/>
            <a:tab pos="2019300" algn="l"/>
            <a:tab pos="2527300" algn="l"/>
            <a:tab pos="3035300" algn="l"/>
            <a:tab pos="3543300" algn="l"/>
            <a:tab pos="4051300" algn="l"/>
            <a:tab pos="4546600" algn="l"/>
            <a:tab pos="5054600" algn="l"/>
            <a:tab pos="5562600" algn="l"/>
            <a:tab pos="60706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ts val="19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508000" algn="l"/>
            <a:tab pos="1016000" algn="l"/>
            <a:tab pos="1511300" algn="l"/>
            <a:tab pos="2019300" algn="l"/>
            <a:tab pos="2527300" algn="l"/>
            <a:tab pos="3035300" algn="l"/>
            <a:tab pos="3543300" algn="l"/>
            <a:tab pos="4051300" algn="l"/>
            <a:tab pos="4546600" algn="l"/>
            <a:tab pos="5054600" algn="l"/>
            <a:tab pos="5562600" algn="l"/>
            <a:tab pos="60706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DriveTeam Training Divisions</vt:lpstr>
      <vt:lpstr>How Do We Become  Better Drivers?</vt:lpstr>
      <vt:lpstr>PowerPoint Presentation</vt:lpstr>
      <vt:lpstr>DISTRACTED?</vt:lpstr>
      <vt:lpstr>YOU CAN’T FULL THE BRAIN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Drive Team</cp:lastModifiedBy>
  <cp:revision>1</cp:revision>
  <dcterms:modified xsi:type="dcterms:W3CDTF">2017-07-27T23:35:29Z</dcterms:modified>
</cp:coreProperties>
</file>